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28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28 апреля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и утром небольшой дождь.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ный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9-11,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тепла.</a:t>
            </a: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29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апреля 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29 апреля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5-7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22665</TotalTime>
  <Words>585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5707</cp:revision>
  <cp:lastPrinted>2021-07-01T03:56:27Z</cp:lastPrinted>
  <dcterms:created xsi:type="dcterms:W3CDTF">2018-03-27T06:03:00Z</dcterms:created>
  <dcterms:modified xsi:type="dcterms:W3CDTF">2026-04-27T07:22:02Z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